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75" r:id="rId2"/>
    <p:sldId id="292" r:id="rId3"/>
    <p:sldId id="289" r:id="rId4"/>
  </p:sldIdLst>
  <p:sldSz cx="6858000" cy="9144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DB45"/>
    <a:srgbClr val="D2A000"/>
    <a:srgbClr val="323E1A"/>
    <a:srgbClr val="AC8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657" autoAdjust="0"/>
    <p:restoredTop sz="95171" autoAdjust="0"/>
  </p:normalViewPr>
  <p:slideViewPr>
    <p:cSldViewPr>
      <p:cViewPr varScale="1">
        <p:scale>
          <a:sx n="64" d="100"/>
          <a:sy n="64" d="100"/>
        </p:scale>
        <p:origin x="2946" y="12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AE57E-1D75-418D-876B-072BD3A43A26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20900" y="696913"/>
            <a:ext cx="2616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F9969-FDE4-4538-BCB1-6DB939164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39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D965F-17A4-4A6B-975D-7E6A40D7BBF3}" type="datetime1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67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BB39-4B25-476B-8E8E-C7B53AECD958}" type="datetime1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01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8C90-84AD-4ED5-A2D9-0BE2D1C261DC}" type="datetime1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2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28D9-6277-4564-B2CB-59BC3598B533}" type="datetime1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3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35D3-0F2C-4706-83CB-DDEC5791E511}" type="datetime1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4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9E56-927C-44B7-B6A3-91CA1F4FF77A}" type="datetime1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89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CE3B6-53EB-41AD-9F07-726DDCED0E0A}" type="datetime1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1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56AD-DB89-4052-814C-64CB335675D5}" type="datetime1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38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AC84-D25E-4A1A-B3C9-A8654F7AC46B}" type="datetime1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12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DB3C-C753-4C1B-9A1C-54ABDDDC4438}" type="datetime1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85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82C3-A4B1-47C6-B396-654BCBCE7F6F}" type="datetime1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92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59390-7960-4599-BC23-A3CC53806322}" type="datetime1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18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radescantia Bubblegum Leaves Macro Photograph of leaves from a Tradescantia Bubblegum plant on a black background. house plant black background stock pictures, royalty-free photos &amp; images">
            <a:extLst>
              <a:ext uri="{FF2B5EF4-FFF2-40B4-BE49-F238E27FC236}">
                <a16:creationId xmlns:a16="http://schemas.microsoft.com/office/drawing/2014/main" id="{241D5826-A5EB-4BA6-8091-07D2B7C8C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4233"/>
            <a:ext cx="6858000" cy="960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clock, device, meter&#10;&#10;Description automatically generated">
            <a:extLst>
              <a:ext uri="{FF2B5EF4-FFF2-40B4-BE49-F238E27FC236}">
                <a16:creationId xmlns:a16="http://schemas.microsoft.com/office/drawing/2014/main" id="{2B198632-98C2-4D50-AE2D-80EA2E6710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58" y="0"/>
            <a:ext cx="4223485" cy="11220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ECB446-A6BB-43D5-BA43-3EB8D9226074}"/>
              </a:ext>
            </a:extLst>
          </p:cNvPr>
          <p:cNvSpPr txBox="1"/>
          <p:nvPr/>
        </p:nvSpPr>
        <p:spPr>
          <a:xfrm>
            <a:off x="1574467" y="8452967"/>
            <a:ext cx="41026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Grow Superior not inferior</a:t>
            </a:r>
          </a:p>
        </p:txBody>
      </p:sp>
      <p:pic>
        <p:nvPicPr>
          <p:cNvPr id="29" name="Picture 28" descr="A picture containing black&#10;&#10;Description automatically generated">
            <a:extLst>
              <a:ext uri="{FF2B5EF4-FFF2-40B4-BE49-F238E27FC236}">
                <a16:creationId xmlns:a16="http://schemas.microsoft.com/office/drawing/2014/main" id="{0D1F5B7F-7389-4873-9D9D-FADB3977C0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251458"/>
            <a:ext cx="1585916" cy="1257992"/>
          </a:xfrm>
          <a:prstGeom prst="rect">
            <a:avLst/>
          </a:prstGeom>
        </p:spPr>
      </p:pic>
      <p:pic>
        <p:nvPicPr>
          <p:cNvPr id="30" name="Picture 29" descr="A picture containing black&#10;&#10;Description automatically generated">
            <a:extLst>
              <a:ext uri="{FF2B5EF4-FFF2-40B4-BE49-F238E27FC236}">
                <a16:creationId xmlns:a16="http://schemas.microsoft.com/office/drawing/2014/main" id="{4495F353-27EC-4A66-8623-98C8949011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6" y="4058387"/>
            <a:ext cx="1524000" cy="1257993"/>
          </a:xfrm>
          <a:prstGeom prst="rect">
            <a:avLst/>
          </a:prstGeom>
        </p:spPr>
      </p:pic>
      <p:pic>
        <p:nvPicPr>
          <p:cNvPr id="31" name="Picture 30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5DB2AB4-A02F-4AC7-9173-2D5CDFBF41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851" y="4075876"/>
            <a:ext cx="868553" cy="2300474"/>
          </a:xfrm>
          <a:prstGeom prst="rect">
            <a:avLst/>
          </a:prstGeom>
        </p:spPr>
      </p:pic>
      <p:pic>
        <p:nvPicPr>
          <p:cNvPr id="18" name="Picture 17" descr="A close-up of a watch&#10;&#10;Description automatically generated with low confidence">
            <a:extLst>
              <a:ext uri="{FF2B5EF4-FFF2-40B4-BE49-F238E27FC236}">
                <a16:creationId xmlns:a16="http://schemas.microsoft.com/office/drawing/2014/main" id="{FC0AD5FA-1422-4825-8326-7610E71B2F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22" y="2074728"/>
            <a:ext cx="2087603" cy="439974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4D3132B-6274-424D-8E84-896E8F1CD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315" y="1136880"/>
            <a:ext cx="39789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Symbiosis in a Bottle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511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98147E-61B7-46E3-9B3C-E98A7E92D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9" y="2335401"/>
            <a:ext cx="6858000" cy="6816842"/>
          </a:xfrm>
          <a:prstGeom prst="rect">
            <a:avLst/>
          </a:prstGeom>
        </p:spPr>
      </p:pic>
      <p:pic>
        <p:nvPicPr>
          <p:cNvPr id="5" name="Picture 4" descr="A picture containing text, clock, device, meter&#10;&#10;Description automatically generated">
            <a:extLst>
              <a:ext uri="{FF2B5EF4-FFF2-40B4-BE49-F238E27FC236}">
                <a16:creationId xmlns:a16="http://schemas.microsoft.com/office/drawing/2014/main" id="{D5795923-77C7-47E2-BCCF-B690B1723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2590800" cy="688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8C527C-FADE-47D3-9618-11D3BF6D705B}"/>
              </a:ext>
            </a:extLst>
          </p:cNvPr>
          <p:cNvSpPr txBox="1"/>
          <p:nvPr/>
        </p:nvSpPr>
        <p:spPr>
          <a:xfrm>
            <a:off x="227351" y="1028066"/>
            <a:ext cx="6400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House Plants look and grow better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Brings a shine to your leaves!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AA1BE2-7D31-4ADD-907C-10E0B59DECB3}"/>
              </a:ext>
            </a:extLst>
          </p:cNvPr>
          <p:cNvSpPr txBox="1"/>
          <p:nvPr/>
        </p:nvSpPr>
        <p:spPr>
          <a:xfrm>
            <a:off x="2565001" y="2743200"/>
            <a:ext cx="434340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chemeClr val="bg1"/>
                </a:solidFill>
              </a:rPr>
              <a:t>E</a:t>
            </a:r>
            <a:r>
              <a:rPr lang="en-US" sz="2000" b="1" i="0" dirty="0">
                <a:solidFill>
                  <a:schemeClr val="bg1"/>
                </a:solidFill>
                <a:effectLst/>
              </a:rPr>
              <a:t>stablishes a beneficial symbiosis</a:t>
            </a:r>
            <a:r>
              <a:rPr lang="en-US" sz="2000" b="1" dirty="0">
                <a:solidFill>
                  <a:schemeClr val="bg1"/>
                </a:solidFill>
              </a:rPr>
              <a:t> that </a:t>
            </a:r>
            <a:r>
              <a:rPr lang="en-US" sz="2000" b="1" i="0" dirty="0">
                <a:solidFill>
                  <a:schemeClr val="bg1"/>
                </a:solidFill>
                <a:effectLst/>
              </a:rPr>
              <a:t>can improve plant growth.</a:t>
            </a:r>
            <a:endParaRPr lang="en-US" sz="400" b="1" i="0" dirty="0">
              <a:solidFill>
                <a:schemeClr val="bg1"/>
              </a:solidFill>
              <a:effectLst/>
            </a:endParaRPr>
          </a:p>
          <a:p>
            <a:pPr algn="l"/>
            <a:endParaRPr lang="en-US" sz="400" b="1" i="0" dirty="0">
              <a:solidFill>
                <a:schemeClr val="bg1"/>
              </a:solidFill>
              <a:effectLst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bg1"/>
                </a:solidFill>
              </a:rPr>
              <a:t>L</a:t>
            </a:r>
            <a:r>
              <a:rPr lang="en-US" sz="2000" b="1" i="0" dirty="0">
                <a:solidFill>
                  <a:schemeClr val="bg1"/>
                </a:solidFill>
                <a:effectLst/>
              </a:rPr>
              <a:t>arger root systems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i="0" dirty="0">
                <a:solidFill>
                  <a:schemeClr val="bg1"/>
                </a:solidFill>
                <a:effectLst/>
              </a:rPr>
              <a:t>More attractive leaves</a:t>
            </a:r>
            <a:endParaRPr lang="en-US" sz="2000" b="1" dirty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bg1"/>
                </a:solidFill>
              </a:rPr>
              <a:t>T</a:t>
            </a:r>
            <a:r>
              <a:rPr lang="en-US" sz="2000" b="1" i="0" dirty="0">
                <a:solidFill>
                  <a:schemeClr val="bg1"/>
                </a:solidFill>
                <a:effectLst/>
              </a:rPr>
              <a:t>hicker stems</a:t>
            </a:r>
            <a:endParaRPr lang="en-US" sz="2000" b="1" dirty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bg1"/>
                </a:solidFill>
              </a:rPr>
              <a:t>D</a:t>
            </a:r>
            <a:r>
              <a:rPr lang="en-US" sz="2000" b="1" i="0" dirty="0">
                <a:solidFill>
                  <a:schemeClr val="bg1"/>
                </a:solidFill>
                <a:effectLst/>
              </a:rPr>
              <a:t>arker green color</a:t>
            </a:r>
            <a:endParaRPr lang="en-US" sz="2000" b="1" dirty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bg1"/>
                </a:solidFill>
              </a:rPr>
              <a:t>Increased</a:t>
            </a:r>
            <a:r>
              <a:rPr lang="en-US" sz="2000" b="1" i="0" dirty="0">
                <a:solidFill>
                  <a:schemeClr val="bg1"/>
                </a:solidFill>
                <a:effectLst/>
              </a:rPr>
              <a:t> growth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bg1"/>
                </a:solidFill>
              </a:rPr>
              <a:t>More biochemicals</a:t>
            </a:r>
          </a:p>
        </p:txBody>
      </p:sp>
    </p:spTree>
    <p:extLst>
      <p:ext uri="{BB962C8B-B14F-4D97-AF65-F5344CB8AC3E}">
        <p14:creationId xmlns:p14="http://schemas.microsoft.com/office/powerpoint/2010/main" val="3892698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some leaves&#10;&#10;Description automatically generated with medium confidence">
            <a:extLst>
              <a:ext uri="{FF2B5EF4-FFF2-40B4-BE49-F238E27FC236}">
                <a16:creationId xmlns:a16="http://schemas.microsoft.com/office/drawing/2014/main" id="{5F121A0A-BDF9-4AD0-A212-66A28D89D1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5660"/>
            <a:ext cx="6858000" cy="66158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FDF503-C8EA-4E01-A86A-0123F70D6E1D}"/>
              </a:ext>
            </a:extLst>
          </p:cNvPr>
          <p:cNvSpPr txBox="1"/>
          <p:nvPr/>
        </p:nvSpPr>
        <p:spPr>
          <a:xfrm>
            <a:off x="478183" y="1295400"/>
            <a:ext cx="62274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We designed the </a:t>
            </a:r>
            <a:r>
              <a:rPr lang="en-US" sz="2400" b="1" i="1" u="sng" dirty="0">
                <a:solidFill>
                  <a:schemeClr val="bg1"/>
                </a:solidFill>
              </a:rPr>
              <a:t>Prime Superior </a:t>
            </a:r>
            <a:r>
              <a:rPr lang="en-US" sz="2400" dirty="0">
                <a:solidFill>
                  <a:schemeClr val="bg1"/>
                </a:solidFill>
              </a:rPr>
              <a:t>Range to have a product you can use whatever you grow!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6CBE36-3792-44DB-AE02-E97ED3EE87C5}"/>
              </a:ext>
            </a:extLst>
          </p:cNvPr>
          <p:cNvSpPr txBox="1"/>
          <p:nvPr/>
        </p:nvSpPr>
        <p:spPr>
          <a:xfrm>
            <a:off x="2438400" y="2459826"/>
            <a:ext cx="3951052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i="1" u="sng" dirty="0">
                <a:solidFill>
                  <a:srgbClr val="FFC000"/>
                </a:solidFill>
              </a:rPr>
              <a:t>Prime Superior Clone</a:t>
            </a:r>
            <a:r>
              <a:rPr lang="en-US" sz="2000" b="1" dirty="0">
                <a:solidFill>
                  <a:srgbClr val="FFC000"/>
                </a:solidFill>
              </a:rPr>
              <a:t>: </a:t>
            </a:r>
          </a:p>
          <a:p>
            <a:pPr algn="just"/>
            <a:r>
              <a:rPr lang="en-US" sz="2000" b="1" dirty="0">
                <a:solidFill>
                  <a:schemeClr val="bg1"/>
                </a:solidFill>
              </a:rPr>
              <a:t>For Cloning: </a:t>
            </a:r>
          </a:p>
          <a:p>
            <a:pPr algn="just"/>
            <a:r>
              <a:rPr lang="en-US" sz="2000" b="1" dirty="0">
                <a:solidFill>
                  <a:schemeClr val="bg1"/>
                </a:solidFill>
              </a:rPr>
              <a:t>The World’s first Inoculation Honey. </a:t>
            </a:r>
          </a:p>
          <a:p>
            <a:pPr algn="just"/>
            <a:endParaRPr lang="en-US" sz="2000" b="1" i="1" u="sng" dirty="0">
              <a:solidFill>
                <a:srgbClr val="92D050"/>
              </a:solidFill>
            </a:endParaRPr>
          </a:p>
          <a:p>
            <a:pPr algn="just"/>
            <a:r>
              <a:rPr lang="en-US" sz="2000" b="1" i="1" u="sng" dirty="0">
                <a:solidFill>
                  <a:srgbClr val="92D050"/>
                </a:solidFill>
              </a:rPr>
              <a:t>Prime Superior Seed</a:t>
            </a:r>
            <a:r>
              <a:rPr lang="en-US" sz="2000" b="1" dirty="0">
                <a:solidFill>
                  <a:srgbClr val="92D050"/>
                </a:solidFill>
              </a:rPr>
              <a:t>: </a:t>
            </a:r>
          </a:p>
          <a:p>
            <a:pPr algn="just"/>
            <a:r>
              <a:rPr lang="en-US" sz="2000" b="1" dirty="0">
                <a:solidFill>
                  <a:schemeClr val="bg1"/>
                </a:solidFill>
              </a:rPr>
              <a:t>For Seeds: </a:t>
            </a:r>
          </a:p>
          <a:p>
            <a:pPr algn="just"/>
            <a:r>
              <a:rPr lang="en-US" sz="2000" b="1" dirty="0">
                <a:solidFill>
                  <a:schemeClr val="bg1"/>
                </a:solidFill>
              </a:rPr>
              <a:t>Seed coating.</a:t>
            </a:r>
            <a:endParaRPr lang="en-US" sz="2000" b="1" i="1" u="sng" dirty="0">
              <a:solidFill>
                <a:srgbClr val="00B0F0"/>
              </a:solidFill>
            </a:endParaRPr>
          </a:p>
          <a:p>
            <a:pPr algn="just"/>
            <a:endParaRPr lang="en-US" sz="2000" b="1" i="1" u="sng" dirty="0">
              <a:solidFill>
                <a:srgbClr val="00B0F0"/>
              </a:solidFill>
            </a:endParaRPr>
          </a:p>
          <a:p>
            <a:pPr algn="just"/>
            <a:endParaRPr lang="en-US" sz="2000" b="1" i="1" u="sng" dirty="0">
              <a:solidFill>
                <a:srgbClr val="00B0F0"/>
              </a:solidFill>
            </a:endParaRPr>
          </a:p>
          <a:p>
            <a:pPr algn="just"/>
            <a:r>
              <a:rPr lang="en-US" sz="2000" b="1" i="1" u="sng" dirty="0">
                <a:solidFill>
                  <a:srgbClr val="00B0F0"/>
                </a:solidFill>
              </a:rPr>
              <a:t>Prime Superior Drench</a:t>
            </a:r>
            <a:r>
              <a:rPr lang="en-US" sz="2000" b="1" dirty="0">
                <a:solidFill>
                  <a:srgbClr val="00B0F0"/>
                </a:solidFill>
              </a:rPr>
              <a:t>: </a:t>
            </a:r>
          </a:p>
          <a:p>
            <a:pPr algn="just"/>
            <a:r>
              <a:rPr lang="en-US" sz="2000" b="1" dirty="0">
                <a:solidFill>
                  <a:schemeClr val="bg1"/>
                </a:solidFill>
              </a:rPr>
              <a:t>For all plants, young and old:</a:t>
            </a:r>
          </a:p>
          <a:p>
            <a:pPr algn="just"/>
            <a:r>
              <a:rPr lang="en-US" sz="2000" b="1" dirty="0">
                <a:solidFill>
                  <a:schemeClr val="bg1"/>
                </a:solidFill>
              </a:rPr>
              <a:t>Versatile spray product</a:t>
            </a:r>
          </a:p>
          <a:p>
            <a:pPr algn="just"/>
            <a:endParaRPr lang="en-US" sz="2000" b="1" dirty="0">
              <a:solidFill>
                <a:schemeClr val="bg1"/>
              </a:solidFill>
            </a:endParaRPr>
          </a:p>
          <a:p>
            <a:pPr algn="just"/>
            <a:endParaRPr lang="en-US" sz="2000" b="1" dirty="0">
              <a:solidFill>
                <a:schemeClr val="bg1"/>
              </a:solidFill>
            </a:endParaRPr>
          </a:p>
          <a:p>
            <a:pPr algn="just"/>
            <a:r>
              <a:rPr lang="en-US" sz="2000" b="1" u="sng" dirty="0">
                <a:solidFill>
                  <a:srgbClr val="FFFF00"/>
                </a:solidFill>
              </a:rPr>
              <a:t>Prime Superior Concentrate</a:t>
            </a:r>
            <a:r>
              <a:rPr lang="en-US" sz="2000" b="1" dirty="0">
                <a:solidFill>
                  <a:srgbClr val="FFFF00"/>
                </a:solidFill>
              </a:rPr>
              <a:t>: </a:t>
            </a:r>
          </a:p>
          <a:p>
            <a:pPr algn="just"/>
            <a:r>
              <a:rPr lang="en-US" sz="2000" b="1" dirty="0">
                <a:solidFill>
                  <a:schemeClr val="bg1"/>
                </a:solidFill>
              </a:rPr>
              <a:t>For larger commercial grows:</a:t>
            </a:r>
          </a:p>
          <a:p>
            <a:pPr algn="just"/>
            <a:r>
              <a:rPr lang="en-US" sz="2000" b="1" dirty="0">
                <a:solidFill>
                  <a:schemeClr val="bg1"/>
                </a:solidFill>
              </a:rPr>
              <a:t>Concentrated liquid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10B937C-EB63-463C-934B-AA80CCD3BB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36" y="4751985"/>
            <a:ext cx="642192" cy="1481532"/>
          </a:xfrm>
          <a:prstGeom prst="rect">
            <a:avLst/>
          </a:prstGeom>
        </p:spPr>
      </p:pic>
      <p:pic>
        <p:nvPicPr>
          <p:cNvPr id="5" name="Picture 4" descr="A picture containing black&#10;&#10;Description automatically generated">
            <a:extLst>
              <a:ext uri="{FF2B5EF4-FFF2-40B4-BE49-F238E27FC236}">
                <a16:creationId xmlns:a16="http://schemas.microsoft.com/office/drawing/2014/main" id="{BFB7A324-93CA-488B-88D8-EF69022590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78" y="3637942"/>
            <a:ext cx="1095018" cy="868598"/>
          </a:xfrm>
          <a:prstGeom prst="rect">
            <a:avLst/>
          </a:prstGeom>
        </p:spPr>
      </p:pic>
      <p:pic>
        <p:nvPicPr>
          <p:cNvPr id="6" name="Picture 5" descr="A picture containing black&#10;&#10;Description automatically generated">
            <a:extLst>
              <a:ext uri="{FF2B5EF4-FFF2-40B4-BE49-F238E27FC236}">
                <a16:creationId xmlns:a16="http://schemas.microsoft.com/office/drawing/2014/main" id="{FC244E61-C82A-4D92-A510-EFA2A89013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54" y="2384088"/>
            <a:ext cx="1052267" cy="868599"/>
          </a:xfrm>
          <a:prstGeom prst="rect">
            <a:avLst/>
          </a:prstGeom>
        </p:spPr>
      </p:pic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57984622-2F9A-4066-84F8-4040BEA99E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32" y="6398084"/>
            <a:ext cx="490109" cy="1298116"/>
          </a:xfrm>
          <a:prstGeom prst="rect">
            <a:avLst/>
          </a:prstGeom>
        </p:spPr>
      </p:pic>
      <p:pic>
        <p:nvPicPr>
          <p:cNvPr id="8" name="Picture 2" descr="Text&#10;&#10;Description automatically generated">
            <a:extLst>
              <a:ext uri="{FF2B5EF4-FFF2-40B4-BE49-F238E27FC236}">
                <a16:creationId xmlns:a16="http://schemas.microsoft.com/office/drawing/2014/main" id="{F25D9E13-5E61-40DD-9E42-9FEB2819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29" y="5355426"/>
            <a:ext cx="575245" cy="32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picture containing text, clock, device, meter&#10;&#10;Description automatically generated">
            <a:extLst>
              <a:ext uri="{FF2B5EF4-FFF2-40B4-BE49-F238E27FC236}">
                <a16:creationId xmlns:a16="http://schemas.microsoft.com/office/drawing/2014/main" id="{71317617-0D2D-4370-87DD-B8015D892C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89697"/>
            <a:ext cx="2590800" cy="68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91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59252</TotalTime>
  <Words>112</Words>
  <Application>Microsoft Office PowerPoint</Application>
  <PresentationFormat>On-screen Show (4:3)</PresentationFormat>
  <Paragraphs>31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Rushton</dc:creator>
  <cp:lastModifiedBy>Paul Rushton</cp:lastModifiedBy>
  <cp:revision>203</cp:revision>
  <cp:lastPrinted>2022-01-11T20:09:15Z</cp:lastPrinted>
  <dcterms:created xsi:type="dcterms:W3CDTF">2020-07-07T14:59:36Z</dcterms:created>
  <dcterms:modified xsi:type="dcterms:W3CDTF">2022-01-12T16:56:41Z</dcterms:modified>
</cp:coreProperties>
</file>