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82" r:id="rId2"/>
    <p:sldId id="291" r:id="rId3"/>
    <p:sldId id="290" r:id="rId4"/>
  </p:sldIdLst>
  <p:sldSz cx="6858000" cy="9144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DB45"/>
    <a:srgbClr val="D2A000"/>
    <a:srgbClr val="323E1A"/>
    <a:srgbClr val="AC8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657" autoAdjust="0"/>
    <p:restoredTop sz="95171" autoAdjust="0"/>
  </p:normalViewPr>
  <p:slideViewPr>
    <p:cSldViewPr>
      <p:cViewPr varScale="1">
        <p:scale>
          <a:sx n="64" d="100"/>
          <a:sy n="64" d="100"/>
        </p:scale>
        <p:origin x="2946" y="12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AE57E-1D75-418D-876B-072BD3A43A26}" type="datetimeFigureOut">
              <a:rPr lang="en-US" smtClean="0"/>
              <a:t>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20900" y="696913"/>
            <a:ext cx="2616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F9969-FDE4-4538-BCB1-6DB939164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03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D965F-17A4-4A6B-975D-7E6A40D7BBF3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6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BBB39-4B25-476B-8E8E-C7B53AECD958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60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F8C90-84AD-4ED5-A2D9-0BE2D1C261DC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026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A28D9-6277-4564-B2CB-59BC3598B533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3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D35D3-0F2C-4706-83CB-DDEC5791E511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4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09E56-927C-44B7-B6A3-91CA1F4FF77A}" type="datetime1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489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CE3B6-53EB-41AD-9F07-726DDCED0E0A}" type="datetime1">
              <a:rPr lang="en-US" smtClean="0"/>
              <a:t>1/11/2022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16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056AD-DB89-4052-814C-64CB335675D5}" type="datetime1">
              <a:rPr lang="en-US" smtClean="0"/>
              <a:t>1/11/2022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38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6AC84-D25E-4A1A-B3C9-A8654F7AC46B}" type="datetime1">
              <a:rPr lang="en-US" smtClean="0"/>
              <a:t>1/11/2022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12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8DB3C-C753-4C1B-9A1C-54ABDDDC4438}" type="datetime1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5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682C3-A4B1-47C6-B396-654BCBCE7F6F}" type="datetime1">
              <a:rPr lang="en-US" smtClean="0"/>
              <a:t>1/11/2022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92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59390-7960-4599-BC23-A3CC53806322}" type="datetime1">
              <a:rPr lang="en-US" smtClean="0"/>
              <a:t>1/11/2022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F05D1-1E58-4874-B7D9-A1D533242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1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077074-F35C-4422-9B65-7FACBE179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25956"/>
            <a:ext cx="6858000" cy="69180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9F0610-C99F-4AAE-A6CF-8DD068C6FFE5}"/>
              </a:ext>
            </a:extLst>
          </p:cNvPr>
          <p:cNvSpPr txBox="1"/>
          <p:nvPr/>
        </p:nvSpPr>
        <p:spPr>
          <a:xfrm>
            <a:off x="2484967" y="2857150"/>
            <a:ext cx="18880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u="sng" dirty="0">
                <a:solidFill>
                  <a:schemeClr val="bg1"/>
                </a:solidFill>
              </a:rPr>
              <a:t>Contact Us</a:t>
            </a:r>
            <a:endParaRPr lang="en-US" sz="2800" u="sng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9512FB-1263-46FF-89F6-C8D9F4C312D6}"/>
              </a:ext>
            </a:extLst>
          </p:cNvPr>
          <p:cNvSpPr txBox="1"/>
          <p:nvPr/>
        </p:nvSpPr>
        <p:spPr>
          <a:xfrm>
            <a:off x="696887" y="3213791"/>
            <a:ext cx="3810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600" b="1" i="0" u="none" strike="noStrike" baseline="0" dirty="0">
              <a:solidFill>
                <a:schemeClr val="bg1"/>
              </a:solidFill>
            </a:endParaRPr>
          </a:p>
          <a:p>
            <a:r>
              <a:rPr lang="en-US" sz="1600" b="1" i="0" u="none" strike="noStrike" baseline="0" dirty="0">
                <a:solidFill>
                  <a:schemeClr val="bg1"/>
                </a:solidFill>
              </a:rPr>
              <a:t>Dr. Paul Rushton </a:t>
            </a:r>
          </a:p>
          <a:p>
            <a:r>
              <a:rPr lang="en-US" sz="1600" b="1" i="0" u="none" strike="noStrike" baseline="0" dirty="0">
                <a:solidFill>
                  <a:schemeClr val="bg1"/>
                </a:solidFill>
              </a:rPr>
              <a:t>(President and Chief Scientific Officer) </a:t>
            </a:r>
          </a:p>
          <a:p>
            <a:r>
              <a:rPr lang="en-US" sz="1600" b="1" i="0" u="none" strike="noStrike" baseline="0" dirty="0">
                <a:solidFill>
                  <a:schemeClr val="bg1"/>
                </a:solidFill>
              </a:rPr>
              <a:t>(716) 633 1940 EXT 333 </a:t>
            </a:r>
          </a:p>
          <a:p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34FA12-F385-4B24-8ADF-E473D8E5795B}"/>
              </a:ext>
            </a:extLst>
          </p:cNvPr>
          <p:cNvSpPr txBox="1"/>
          <p:nvPr/>
        </p:nvSpPr>
        <p:spPr>
          <a:xfrm>
            <a:off x="713126" y="1069096"/>
            <a:ext cx="60259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07" indent="-214307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</a:rPr>
              <a:t>The </a:t>
            </a:r>
            <a:r>
              <a:rPr lang="en-US" sz="1800" b="1" i="1" u="sng" dirty="0">
                <a:solidFill>
                  <a:schemeClr val="bg1"/>
                </a:solidFill>
              </a:rPr>
              <a:t>Prime Superior </a:t>
            </a:r>
            <a:r>
              <a:rPr lang="en-US" sz="1800" b="1" dirty="0">
                <a:solidFill>
                  <a:schemeClr val="bg1"/>
                </a:solidFill>
              </a:rPr>
              <a:t>Range was established for indoor growers including produce and </a:t>
            </a:r>
            <a:r>
              <a:rPr lang="en-US" b="1" dirty="0">
                <a:solidFill>
                  <a:schemeClr val="bg1"/>
                </a:solidFill>
              </a:rPr>
              <a:t>house plants</a:t>
            </a:r>
            <a:endParaRPr lang="en-US" sz="1800" b="1" dirty="0">
              <a:solidFill>
                <a:schemeClr val="bg1"/>
              </a:solidFill>
            </a:endParaRPr>
          </a:p>
          <a:p>
            <a:pPr marL="214307" indent="-214307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bg1"/>
              </a:solidFill>
            </a:endParaRP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P</a:t>
            </a:r>
            <a:r>
              <a:rPr lang="en-US" sz="1800" b="1" dirty="0">
                <a:solidFill>
                  <a:schemeClr val="bg1"/>
                </a:solidFill>
              </a:rPr>
              <a:t>roducts are safe and can be used by organic growers</a:t>
            </a:r>
          </a:p>
          <a:p>
            <a:pPr algn="l"/>
            <a:r>
              <a:rPr lang="en-US" sz="1800" b="1" dirty="0">
                <a:solidFill>
                  <a:schemeClr val="bg1"/>
                </a:solidFill>
              </a:rPr>
              <a:t> </a:t>
            </a:r>
          </a:p>
          <a:p>
            <a:pPr marL="214307" indent="-214307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N</a:t>
            </a:r>
            <a:r>
              <a:rPr lang="en-US" sz="1800" b="1" dirty="0">
                <a:solidFill>
                  <a:schemeClr val="bg1"/>
                </a:solidFill>
              </a:rPr>
              <a:t>atural symbiotic interaction can improve plant growth</a:t>
            </a:r>
          </a:p>
        </p:txBody>
      </p:sp>
      <p:pic>
        <p:nvPicPr>
          <p:cNvPr id="19" name="Picture 18" descr="A picture containing text, clock, device, meter&#10;&#10;Description automatically generated">
            <a:extLst>
              <a:ext uri="{FF2B5EF4-FFF2-40B4-BE49-F238E27FC236}">
                <a16:creationId xmlns:a16="http://schemas.microsoft.com/office/drawing/2014/main" id="{E0D1D488-B0FE-4CF3-8177-6545AE92A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94" y="228600"/>
            <a:ext cx="2590800" cy="68828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C5104AE-EDE2-4C04-8835-8870F69A2003}"/>
              </a:ext>
            </a:extLst>
          </p:cNvPr>
          <p:cNvSpPr txBox="1"/>
          <p:nvPr/>
        </p:nvSpPr>
        <p:spPr>
          <a:xfrm>
            <a:off x="4114800" y="3745468"/>
            <a:ext cx="2819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https://primesuperior.com/</a:t>
            </a:r>
          </a:p>
        </p:txBody>
      </p:sp>
    </p:spTree>
    <p:extLst>
      <p:ext uri="{BB962C8B-B14F-4D97-AF65-F5344CB8AC3E}">
        <p14:creationId xmlns:p14="http://schemas.microsoft.com/office/powerpoint/2010/main" val="689762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clock, device, meter&#10;&#10;Description automatically generated">
            <a:extLst>
              <a:ext uri="{FF2B5EF4-FFF2-40B4-BE49-F238E27FC236}">
                <a16:creationId xmlns:a16="http://schemas.microsoft.com/office/drawing/2014/main" id="{3756FCB4-C548-42D0-8A4C-76A782F620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01" y="304800"/>
            <a:ext cx="2590800" cy="6882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DDB07B-FED1-47D1-938B-0BD0A0BB99CF}"/>
              </a:ext>
            </a:extLst>
          </p:cNvPr>
          <p:cNvSpPr txBox="1"/>
          <p:nvPr/>
        </p:nvSpPr>
        <p:spPr>
          <a:xfrm>
            <a:off x="228600" y="6142494"/>
            <a:ext cx="64008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Growers have seen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Increased sweetness (Brix Scores)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Increased yields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Larger root system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303B93-8A05-4A42-83F8-B7144B08E1CF}"/>
              </a:ext>
            </a:extLst>
          </p:cNvPr>
          <p:cNvSpPr txBox="1"/>
          <p:nvPr/>
        </p:nvSpPr>
        <p:spPr>
          <a:xfrm>
            <a:off x="1676400" y="1215914"/>
            <a:ext cx="411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Produce grows better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050" name="Picture 2" descr="Tomato on Black Still Life Low-key studio photography. tomatoes black background stock pictures, royalty-free photos &amp; images">
            <a:extLst>
              <a:ext uri="{FF2B5EF4-FFF2-40B4-BE49-F238E27FC236}">
                <a16:creationId xmlns:a16="http://schemas.microsoft.com/office/drawing/2014/main" id="{CD87EB05-84FA-4BB2-A021-9DD271AF5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23514"/>
            <a:ext cx="6781800" cy="452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679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og running in a grassy area&#10;&#10;Description automatically generated with medium confidence">
            <a:extLst>
              <a:ext uri="{FF2B5EF4-FFF2-40B4-BE49-F238E27FC236}">
                <a16:creationId xmlns:a16="http://schemas.microsoft.com/office/drawing/2014/main" id="{F262D161-A80F-453D-91E6-F1C44DA446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232" y="1273441"/>
            <a:ext cx="2509536" cy="3424628"/>
          </a:xfrm>
          <a:prstGeom prst="rect">
            <a:avLst/>
          </a:prstGeom>
        </p:spPr>
      </p:pic>
      <p:pic>
        <p:nvPicPr>
          <p:cNvPr id="5" name="Picture 4" descr="A picture containing text, clock, device, meter&#10;&#10;Description automatically generated">
            <a:extLst>
              <a:ext uri="{FF2B5EF4-FFF2-40B4-BE49-F238E27FC236}">
                <a16:creationId xmlns:a16="http://schemas.microsoft.com/office/drawing/2014/main" id="{D5795923-77C7-47E2-BCCF-B690B17234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9911"/>
            <a:ext cx="2590800" cy="688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C527C-FADE-47D3-9618-11D3BF6D705B}"/>
              </a:ext>
            </a:extLst>
          </p:cNvPr>
          <p:cNvSpPr txBox="1"/>
          <p:nvPr/>
        </p:nvSpPr>
        <p:spPr>
          <a:xfrm>
            <a:off x="228600" y="6190833"/>
            <a:ext cx="6400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</a:rPr>
              <a:t>PRIME SUPERIOR </a:t>
            </a:r>
            <a:r>
              <a:rPr lang="en-US" sz="2800" b="1" dirty="0">
                <a:solidFill>
                  <a:schemeClr val="bg1"/>
                </a:solidFill>
              </a:rPr>
              <a:t>products are safe!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Safe for people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Safe for your pets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Safe for the environment</a:t>
            </a:r>
            <a:endParaRPr lang="en-US" sz="800" b="1" dirty="0">
              <a:solidFill>
                <a:schemeClr val="bg1"/>
              </a:solidFill>
            </a:endParaRPr>
          </a:p>
          <a:p>
            <a:pPr algn="ctr"/>
            <a:endParaRPr lang="en-US" sz="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Grow without the worry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3C5DA91A-2A1A-4ACF-809F-7DA116517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00387"/>
            <a:ext cx="1241617" cy="99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9AD4BBB-9A94-4977-AD21-98B1327F32A4}"/>
              </a:ext>
            </a:extLst>
          </p:cNvPr>
          <p:cNvCxnSpPr/>
          <p:nvPr/>
        </p:nvCxnSpPr>
        <p:spPr>
          <a:xfrm>
            <a:off x="4953000" y="3857487"/>
            <a:ext cx="1371600" cy="1676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B2ED2D-28A9-46C6-AD19-7D812A65D88D}"/>
              </a:ext>
            </a:extLst>
          </p:cNvPr>
          <p:cNvCxnSpPr/>
          <p:nvPr/>
        </p:nvCxnSpPr>
        <p:spPr>
          <a:xfrm rot="5400000">
            <a:off x="4735608" y="3971787"/>
            <a:ext cx="1676400" cy="1447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90E766-548C-4499-9C36-F2AAC9D2E141}"/>
              </a:ext>
            </a:extLst>
          </p:cNvPr>
          <p:cNvSpPr txBox="1"/>
          <p:nvPr/>
        </p:nvSpPr>
        <p:spPr>
          <a:xfrm>
            <a:off x="4035592" y="5577821"/>
            <a:ext cx="297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bg1"/>
                </a:solidFill>
              </a:rPr>
              <a:t>No more warning signs</a:t>
            </a:r>
          </a:p>
        </p:txBody>
      </p:sp>
    </p:spTree>
    <p:extLst>
      <p:ext uri="{BB962C8B-B14F-4D97-AF65-F5344CB8AC3E}">
        <p14:creationId xmlns:p14="http://schemas.microsoft.com/office/powerpoint/2010/main" val="3675340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59252</TotalTime>
  <Words>100</Words>
  <Application>Microsoft Office PowerPoint</Application>
  <PresentationFormat>On-screen Show (4:3)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Rushton</dc:creator>
  <cp:lastModifiedBy>Paul Rushton</cp:lastModifiedBy>
  <cp:revision>204</cp:revision>
  <cp:lastPrinted>2022-01-11T20:09:15Z</cp:lastPrinted>
  <dcterms:created xsi:type="dcterms:W3CDTF">2020-07-07T14:59:36Z</dcterms:created>
  <dcterms:modified xsi:type="dcterms:W3CDTF">2022-01-12T16:56:54Z</dcterms:modified>
</cp:coreProperties>
</file>